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sldIdLst>
    <p:sldId id="256" r:id="rId2"/>
    <p:sldId id="257" r:id="rId3"/>
    <p:sldId id="259" r:id="rId4"/>
    <p:sldId id="260" r:id="rId5"/>
    <p:sldId id="262" r:id="rId6"/>
    <p:sldId id="265" r:id="rId7"/>
    <p:sldId id="263" r:id="rId8"/>
    <p:sldId id="266" r:id="rId9"/>
    <p:sldId id="267" r:id="rId10"/>
    <p:sldId id="268" r:id="rId11"/>
    <p:sldId id="269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659"/>
  </p:normalViewPr>
  <p:slideViewPr>
    <p:cSldViewPr snapToGrid="0">
      <p:cViewPr varScale="1">
        <p:scale>
          <a:sx n="88" d="100"/>
          <a:sy n="88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67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9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0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4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0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9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26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34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6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93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75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93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49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410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01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5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16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11/27/25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74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11/27/25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1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3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11/27/25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434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631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046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1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8496275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34553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780697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057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5911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024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8759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878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00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79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17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210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11/27/25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410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714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11/27/25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80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810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0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51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7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61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1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55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0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3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2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E01D-B39E-01B1-6CCF-EF2F4168E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Modern Love Grunge" panose="04070805081005020601" pitchFamily="82" charset="0"/>
              </a:rPr>
              <a:t>Demon Slayer (Turn-based game)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336BC-C5C1-FF2D-9371-B7DC74604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6038232"/>
            <a:ext cx="11347704" cy="530352"/>
          </a:xfrm>
        </p:spPr>
        <p:txBody>
          <a:bodyPr>
            <a:normAutofit/>
          </a:bodyPr>
          <a:lstStyle/>
          <a:p>
            <a:r>
              <a:rPr lang="en-US" dirty="0"/>
              <a:t>Joseph Gan SEB Project Presentation</a:t>
            </a:r>
          </a:p>
        </p:txBody>
      </p:sp>
      <p:pic>
        <p:nvPicPr>
          <p:cNvPr id="5" name="Picture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FEE2DB8D-673B-11A1-F0DB-941173ECC8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884" b="12884"/>
          <a:stretch>
            <a:fillRect/>
          </a:stretch>
        </p:blipFill>
        <p:spPr>
          <a:xfrm>
            <a:off x="342900" y="342900"/>
            <a:ext cx="11506200" cy="4792663"/>
          </a:xfrm>
        </p:spPr>
      </p:pic>
    </p:spTree>
    <p:extLst>
      <p:ext uri="{BB962C8B-B14F-4D97-AF65-F5344CB8AC3E}">
        <p14:creationId xmlns:p14="http://schemas.microsoft.com/office/powerpoint/2010/main" val="353107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3709E-801E-185C-0578-B34F82665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7F79087A-DF6B-866A-04BE-333A925A0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1DF2D-A7E7-AD0A-7A9D-8DCF49B0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Some Code Discoveries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55F7F-C4B6-AB26-46CA-0E323EF929BD}"/>
              </a:ext>
            </a:extLst>
          </p:cNvPr>
          <p:cNvSpPr txBox="1"/>
          <p:nvPr/>
        </p:nvSpPr>
        <p:spPr>
          <a:xfrm>
            <a:off x="2044346" y="1999340"/>
            <a:ext cx="81033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Active One" pitchFamily="2" charset="77"/>
              </a:rPr>
              <a:t>HTML does not need to have every component at the start</a:t>
            </a: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3134DF1-23E9-B086-AF88-07A086E5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2851150"/>
            <a:ext cx="53594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7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DC7A2-FC89-99D6-B288-53772F23C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FD7C76C6-8F9F-8CD5-95AF-2FE53B95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ACEC8-0B31-32A1-6527-E5A9926B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Some Code Discoveries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9E943-00FA-4530-6859-F8578FB43E2F}"/>
              </a:ext>
            </a:extLst>
          </p:cNvPr>
          <p:cNvSpPr txBox="1"/>
          <p:nvPr/>
        </p:nvSpPr>
        <p:spPr>
          <a:xfrm>
            <a:off x="1958344" y="1585386"/>
            <a:ext cx="82753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Active One" pitchFamily="2" charset="77"/>
              </a:rPr>
              <a:t>Using variable creations to prevent overlapping functions</a:t>
            </a: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0E780BA-51B2-4050-342A-C24C3390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2463721"/>
            <a:ext cx="6101525" cy="41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A2C87-E012-3F5C-2959-84D5C8DD3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72BE2ABC-E19E-942A-1DD7-A2D5CB7F4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9FB94-268D-40B3-EC7A-6D616B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What I learnt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C078A-4795-30B8-03EE-8B215C49B60E}"/>
              </a:ext>
            </a:extLst>
          </p:cNvPr>
          <p:cNvSpPr txBox="1"/>
          <p:nvPr/>
        </p:nvSpPr>
        <p:spPr>
          <a:xfrm>
            <a:off x="522514" y="1767002"/>
            <a:ext cx="11146972" cy="4824000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Planning the game flow / overall look before starting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Writing Pseudo code is very important – easy to get lost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Problem solving – half the time spent on trouble shooting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The internet does not always give the best answers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Constantly failing = Better learning</a:t>
            </a:r>
          </a:p>
        </p:txBody>
      </p:sp>
      <p:pic>
        <p:nvPicPr>
          <p:cNvPr id="4" name="Picture 3" descr="Cartoon of a child with a pipe over her mouth&#10;&#10;AI-generated content may be incorrect.">
            <a:extLst>
              <a:ext uri="{FF2B5EF4-FFF2-40B4-BE49-F238E27FC236}">
                <a16:creationId xmlns:a16="http://schemas.microsoft.com/office/drawing/2014/main" id="{9D9644F6-757E-6311-2236-DE2E6F12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280728"/>
            <a:ext cx="1939066" cy="194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619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92952142-1248-9B0F-3D79-84DEE41CE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E1884-53C3-FE8C-2376-96E802D3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anose="04090805081005020601" pitchFamily="82" charset="0"/>
              </a:rPr>
              <a:t>Explain Project 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1EA72-24E9-AA09-D815-ABB78405CA7B}"/>
              </a:ext>
            </a:extLst>
          </p:cNvPr>
          <p:cNvSpPr txBox="1"/>
          <p:nvPr/>
        </p:nvSpPr>
        <p:spPr>
          <a:xfrm>
            <a:off x="522514" y="1767005"/>
            <a:ext cx="11146972" cy="4320000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endParaRPr lang="en-US" sz="3500" dirty="0">
              <a:solidFill>
                <a:schemeClr val="bg1"/>
              </a:solidFill>
              <a:latin typeface="Active One" pitchFamily="2" charset="77"/>
              <a:cs typeface="Arial" panose="020B0604020202020204" pitchFamily="34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What did I create?</a:t>
            </a:r>
          </a:p>
          <a:p>
            <a:endParaRPr lang="en-US" sz="3500" dirty="0">
              <a:solidFill>
                <a:schemeClr val="bg1"/>
              </a:solidFill>
              <a:latin typeface="Active One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 Turn-based game off the popular anime production “Demon Slayer: </a:t>
            </a:r>
            <a:r>
              <a:rPr lang="en-US" sz="3500" dirty="0" err="1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Kimetsu</a:t>
            </a:r>
            <a:r>
              <a:rPr lang="en-US" sz="3500" dirty="0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 No </a:t>
            </a:r>
            <a:r>
              <a:rPr lang="en-US" sz="3500" dirty="0" err="1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Yaiba</a:t>
            </a:r>
            <a:r>
              <a:rPr lang="en-US" sz="3500" dirty="0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  <a:cs typeface="Arial" panose="020B0604020202020204" pitchFamily="34" charset="0"/>
              </a:rPr>
              <a:t>Created a few attacks/types and incorporated them into a battle game.</a:t>
            </a:r>
          </a:p>
        </p:txBody>
      </p:sp>
      <p:pic>
        <p:nvPicPr>
          <p:cNvPr id="8" name="Picture 7" descr="A cartoon of a person with red hair&#10;&#10;AI-generated content may be incorrect.">
            <a:extLst>
              <a:ext uri="{FF2B5EF4-FFF2-40B4-BE49-F238E27FC236}">
                <a16:creationId xmlns:a16="http://schemas.microsoft.com/office/drawing/2014/main" id="{415D3AD0-BDCF-1E81-6051-8FF253B96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979" y="716610"/>
            <a:ext cx="1944000" cy="1947028"/>
          </a:xfrm>
          <a:prstGeom prst="ellipse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5293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395C-62FB-4237-5A99-A46287981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7563A97C-ED58-C533-0C9F-BA6820022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3DB97-BC02-9A3B-7925-4790931F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Tech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9FAA5-0922-CFFC-977D-809C23E456E1}"/>
              </a:ext>
            </a:extLst>
          </p:cNvPr>
          <p:cNvSpPr txBox="1"/>
          <p:nvPr/>
        </p:nvSpPr>
        <p:spPr>
          <a:xfrm>
            <a:off x="522514" y="1767004"/>
            <a:ext cx="11146972" cy="4939814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chemeClr val="bg1"/>
                </a:solidFill>
                <a:latin typeface="Active One" pitchFamily="2" charset="77"/>
              </a:rPr>
              <a:t>Javascript</a:t>
            </a: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  <a:p>
            <a:endParaRPr lang="en-US" sz="3500" dirty="0">
              <a:solidFill>
                <a:schemeClr val="bg1"/>
              </a:solidFill>
              <a:latin typeface="Active One" pitchFamily="2" charset="77"/>
            </a:endParaRPr>
          </a:p>
        </p:txBody>
      </p:sp>
      <p:pic>
        <p:nvPicPr>
          <p:cNvPr id="4" name="Picture 3" descr="A cartoon of a person in a white robe and a person in a white robe&#10;&#10;AI-generated content may be incorrect.">
            <a:extLst>
              <a:ext uri="{FF2B5EF4-FFF2-40B4-BE49-F238E27FC236}">
                <a16:creationId xmlns:a16="http://schemas.microsoft.com/office/drawing/2014/main" id="{C2B95A41-A880-C0A2-6AF9-F0B95710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444" y="4473138"/>
            <a:ext cx="1947600" cy="1947600"/>
          </a:xfrm>
          <a:prstGeom prst="ellipse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9376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D6F12-324A-A46F-296B-3868B9AAA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2A9A29DA-1FB0-2816-18EA-FD840EAD2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350CDD-B329-623D-2082-6BF7FEA8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Planning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25FBF-EC29-36E8-9885-0038E67F90E7}"/>
              </a:ext>
            </a:extLst>
          </p:cNvPr>
          <p:cNvSpPr txBox="1"/>
          <p:nvPr/>
        </p:nvSpPr>
        <p:spPr>
          <a:xfrm>
            <a:off x="522514" y="1767004"/>
            <a:ext cx="11146972" cy="3323987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7000" dirty="0">
              <a:solidFill>
                <a:schemeClr val="bg1"/>
              </a:solidFill>
              <a:latin typeface="Active One" pitchFamily="2" charset="77"/>
            </a:endParaRPr>
          </a:p>
          <a:p>
            <a:pPr algn="ctr"/>
            <a:r>
              <a:rPr lang="en-US" sz="7000" dirty="0">
                <a:solidFill>
                  <a:schemeClr val="bg1"/>
                </a:solidFill>
                <a:latin typeface="Active One" pitchFamily="2" charset="77"/>
              </a:rPr>
              <a:t>Got lost on </a:t>
            </a:r>
            <a:r>
              <a:rPr lang="en-US" sz="7000" dirty="0" err="1">
                <a:solidFill>
                  <a:schemeClr val="bg1"/>
                </a:solidFill>
                <a:latin typeface="Active One" pitchFamily="2" charset="77"/>
              </a:rPr>
              <a:t>youtube</a:t>
            </a:r>
            <a:r>
              <a:rPr lang="en-US" sz="7000" dirty="0">
                <a:solidFill>
                  <a:schemeClr val="bg1"/>
                </a:solidFill>
                <a:latin typeface="Active One" pitchFamily="2" charset="77"/>
              </a:rPr>
              <a:t> / online searches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7000" dirty="0">
              <a:solidFill>
                <a:schemeClr val="bg1"/>
              </a:solidFill>
              <a:latin typeface="Active One" pitchFamily="2" charset="77"/>
            </a:endParaRPr>
          </a:p>
        </p:txBody>
      </p:sp>
      <p:pic>
        <p:nvPicPr>
          <p:cNvPr id="8" name="Picture 7" descr="A cartoon of a person with his mouth open&#10;&#10;AI-generated content may be incorrect.">
            <a:extLst>
              <a:ext uri="{FF2B5EF4-FFF2-40B4-BE49-F238E27FC236}">
                <a16:creationId xmlns:a16="http://schemas.microsoft.com/office/drawing/2014/main" id="{187B8BD2-9B79-CBD1-8933-F308501E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26" y="4166595"/>
            <a:ext cx="1945175" cy="194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480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C7C3A-0059-E4FB-1562-D3DB98D35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7D5EB2CD-DA4A-C41B-414B-2F0033492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1113C-B6A1-407D-D549-6551FB8A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Planning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238FF-5FCD-5F72-08AE-D9F49B6A7798}"/>
              </a:ext>
            </a:extLst>
          </p:cNvPr>
          <p:cNvSpPr txBox="1"/>
          <p:nvPr/>
        </p:nvSpPr>
        <p:spPr>
          <a:xfrm>
            <a:off x="522514" y="1767002"/>
            <a:ext cx="11146972" cy="3600000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Restarted from scratch simply using learnt </a:t>
            </a:r>
            <a:r>
              <a:rPr lang="en-US" sz="3500" dirty="0" err="1">
                <a:solidFill>
                  <a:schemeClr val="bg1"/>
                </a:solidFill>
                <a:latin typeface="Active One" pitchFamily="2" charset="77"/>
              </a:rPr>
              <a:t>Javascript</a:t>
            </a: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 functions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Static Class: Character list / details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Static functions</a:t>
            </a:r>
          </a:p>
        </p:txBody>
      </p:sp>
      <p:pic>
        <p:nvPicPr>
          <p:cNvPr id="8" name="Picture 7" descr="A cartoon of a person with his mouth open&#10;&#10;AI-generated content may be incorrect.">
            <a:extLst>
              <a:ext uri="{FF2B5EF4-FFF2-40B4-BE49-F238E27FC236}">
                <a16:creationId xmlns:a16="http://schemas.microsoft.com/office/drawing/2014/main" id="{886A0E00-EB1A-77CC-1B61-06AE36DA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985" y="643925"/>
            <a:ext cx="1945175" cy="194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314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C728B-70F4-2324-4C78-537865D0B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2BB15E95-CBBC-C042-5608-76B43CD13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422F9C-2B05-2146-1884-56612B34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Planning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F5F39-B1DA-50FD-1ABE-A1CF98093A23}"/>
              </a:ext>
            </a:extLst>
          </p:cNvPr>
          <p:cNvSpPr txBox="1"/>
          <p:nvPr/>
        </p:nvSpPr>
        <p:spPr>
          <a:xfrm>
            <a:off x="522514" y="1767002"/>
            <a:ext cx="11146972" cy="3600000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Created basic HTML for selection screen + game screen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Created and appended elements + click events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Created the turn cycle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  <a:latin typeface="Active One" pitchFamily="2" charset="77"/>
              </a:rPr>
              <a:t>Trouble shoot</a:t>
            </a:r>
          </a:p>
        </p:txBody>
      </p:sp>
      <p:pic>
        <p:nvPicPr>
          <p:cNvPr id="8" name="Picture 7" descr="A cartoon of a person with his mouth open&#10;&#10;AI-generated content may be incorrect.">
            <a:extLst>
              <a:ext uri="{FF2B5EF4-FFF2-40B4-BE49-F238E27FC236}">
                <a16:creationId xmlns:a16="http://schemas.microsoft.com/office/drawing/2014/main" id="{4558E0CA-B5D9-5DC8-7DE8-B29CAD44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985" y="643925"/>
            <a:ext cx="1945175" cy="194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248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3B5F0-CD09-07AB-50B3-3A07E2FD9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26793A7B-81F8-E36F-8850-9CFD02123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6ABD27-157A-503F-4D38-59F8B581B1B5}"/>
              </a:ext>
            </a:extLst>
          </p:cNvPr>
          <p:cNvSpPr txBox="1"/>
          <p:nvPr/>
        </p:nvSpPr>
        <p:spPr>
          <a:xfrm>
            <a:off x="665428" y="1536174"/>
            <a:ext cx="10609943" cy="3785652"/>
          </a:xfrm>
          <a:prstGeom prst="rect">
            <a:avLst/>
          </a:prstGeom>
          <a:solidFill>
            <a:schemeClr val="tx1">
              <a:alpha val="65016"/>
            </a:schemeClr>
          </a:solidFill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8000" dirty="0">
              <a:solidFill>
                <a:schemeClr val="bg1"/>
              </a:solidFill>
              <a:latin typeface="Modern Love" pitchFamily="82" charset="0"/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  <a:latin typeface="Modern Love" pitchFamily="82" charset="0"/>
              </a:rPr>
              <a:t>Demo /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0" dirty="0">
              <a:solidFill>
                <a:schemeClr val="bg1"/>
              </a:solidFill>
              <a:latin typeface="Modern Love" pitchFamily="82" charset="0"/>
            </a:endParaRPr>
          </a:p>
        </p:txBody>
      </p:sp>
      <p:pic>
        <p:nvPicPr>
          <p:cNvPr id="9" name="Picture 8" descr="A cartoon of a person with red and yellow hair and a bloody face&#10;&#10;AI-generated content may be incorrect.">
            <a:extLst>
              <a:ext uri="{FF2B5EF4-FFF2-40B4-BE49-F238E27FC236}">
                <a16:creationId xmlns:a16="http://schemas.microsoft.com/office/drawing/2014/main" id="{1F2D1C31-D68A-F8A1-5159-6D089E1E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57" y="3868965"/>
            <a:ext cx="2522598" cy="25173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710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EFE8D-EF7E-9BA8-BA2C-DB7FD19D5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8ACEF224-AAA1-6180-1795-339D3E820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DEF56-0A85-FC38-90DD-02B45540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Some Code Discoveries</a:t>
            </a:r>
          </a:p>
        </p:txBody>
      </p:sp>
      <p:pic>
        <p:nvPicPr>
          <p:cNvPr id="4" name="Picture 3" descr="A computer screen with text and symbols&#10;&#10;AI-generated content may be incorrect.">
            <a:extLst>
              <a:ext uri="{FF2B5EF4-FFF2-40B4-BE49-F238E27FC236}">
                <a16:creationId xmlns:a16="http://schemas.microsoft.com/office/drawing/2014/main" id="{006A64BD-4104-64B4-F952-1165B5BB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936" y="3150936"/>
            <a:ext cx="7752128" cy="3046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08476-3934-43D7-94AC-20ED8DACDB35}"/>
              </a:ext>
            </a:extLst>
          </p:cNvPr>
          <p:cNvSpPr txBox="1"/>
          <p:nvPr/>
        </p:nvSpPr>
        <p:spPr>
          <a:xfrm>
            <a:off x="2946384" y="2402580"/>
            <a:ext cx="60480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>
                <a:latin typeface="Active One" pitchFamily="2" charset="77"/>
              </a:rPr>
              <a:t>querySelector</a:t>
            </a:r>
            <a:r>
              <a:rPr lang="en-US" sz="3500" dirty="0">
                <a:latin typeface="Active One" pitchFamily="2" charset="77"/>
              </a:rPr>
              <a:t> for a specific attribute</a:t>
            </a:r>
          </a:p>
        </p:txBody>
      </p:sp>
    </p:spTree>
    <p:extLst>
      <p:ext uri="{BB962C8B-B14F-4D97-AF65-F5344CB8AC3E}">
        <p14:creationId xmlns:p14="http://schemas.microsoft.com/office/powerpoint/2010/main" val="55785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2A70A-1B1C-89F7-53A9-52B14BF2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alking on grass&#10;&#10;AI-generated content may be incorrect.">
            <a:extLst>
              <a:ext uri="{FF2B5EF4-FFF2-40B4-BE49-F238E27FC236}">
                <a16:creationId xmlns:a16="http://schemas.microsoft.com/office/drawing/2014/main" id="{8FA3E999-ADDF-5EE2-CADF-1AE494E0D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38629" y="-279400"/>
            <a:ext cx="13218059" cy="7416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C0CC26-94A9-1D31-33ED-78129D61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Modern Love" pitchFamily="82" charset="0"/>
              </a:rPr>
              <a:t>Some Code Discoveries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1D844-60D0-34A3-78C8-372404B2FEEE}"/>
              </a:ext>
            </a:extLst>
          </p:cNvPr>
          <p:cNvSpPr txBox="1"/>
          <p:nvPr/>
        </p:nvSpPr>
        <p:spPr>
          <a:xfrm>
            <a:off x="2946384" y="2402580"/>
            <a:ext cx="60480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>
                <a:latin typeface="Active One" pitchFamily="2" charset="77"/>
              </a:rPr>
              <a:t>Object.entries</a:t>
            </a:r>
            <a:r>
              <a:rPr lang="en-US" sz="3500" dirty="0">
                <a:latin typeface="Active One" pitchFamily="2" charset="77"/>
              </a:rPr>
              <a:t>() VS </a:t>
            </a:r>
            <a:r>
              <a:rPr lang="en-US" sz="3500" dirty="0" err="1">
                <a:latin typeface="Active One" pitchFamily="2" charset="77"/>
              </a:rPr>
              <a:t>Object.entries</a:t>
            </a:r>
            <a:r>
              <a:rPr lang="en-US" sz="3500" dirty="0">
                <a:latin typeface="Active One" pitchFamily="2" charset="77"/>
              </a:rPr>
              <a:t>().map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5B02C11-4C05-BEEE-E41A-139C1A56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4" y="3327400"/>
            <a:ext cx="10850789" cy="264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28066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201</Words>
  <Application>Microsoft Macintosh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Active One</vt:lpstr>
      <vt:lpstr>Arial</vt:lpstr>
      <vt:lpstr>Modern Love</vt:lpstr>
      <vt:lpstr>Modern Love Grunge</vt:lpstr>
      <vt:lpstr>Neue Haas Grotesk Text Pro</vt:lpstr>
      <vt:lpstr>Dune</vt:lpstr>
      <vt:lpstr>Demon Slayer (Turn-based game)</vt:lpstr>
      <vt:lpstr>Explain Project Objective</vt:lpstr>
      <vt:lpstr>Tech Stack</vt:lpstr>
      <vt:lpstr>Planning Process</vt:lpstr>
      <vt:lpstr>Planning Process</vt:lpstr>
      <vt:lpstr>Planning Process</vt:lpstr>
      <vt:lpstr>PowerPoint Presentation</vt:lpstr>
      <vt:lpstr>Some Code Discoveries</vt:lpstr>
      <vt:lpstr>Some Code Discoveries</vt:lpstr>
      <vt:lpstr>Some Code Discoveries</vt:lpstr>
      <vt:lpstr>Some Code Discoveries</vt:lpstr>
      <vt:lpstr>What I learnt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3</cp:revision>
  <dcterms:created xsi:type="dcterms:W3CDTF">2025-11-27T05:35:56Z</dcterms:created>
  <dcterms:modified xsi:type="dcterms:W3CDTF">2025-11-27T06:36:46Z</dcterms:modified>
</cp:coreProperties>
</file>